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8" r:id="rId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654AB1-676C-0F4A-D8C9-87F0DF4681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6B2DABB-4647-AFE7-D4A0-9BD5CD3C26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A2A104-B79C-B56D-CB65-D3820C8EA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F39DA2-082E-3328-C8A2-BEF96C802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71FF3D-4F28-B39F-102C-A4073B0F4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69652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11459F-21E8-6B4E-48AE-C5ADB579C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D14BD2-1B23-60C0-E74C-9B530A17FE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A11F03-F657-244A-3396-7D62E1C48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F76303-A046-1ED4-F7BE-93FE8EBED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49791D-14C3-DB61-6F35-CE78E8A3D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71679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E61DCC-DFDD-454A-D3E8-6D1E119D7A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B5F46E-7705-85CA-A94F-443B2ADE68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635B4D-B8DC-DCEA-4DA2-F0A177551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DB8EB2-AB2B-0221-5E62-3BC4ABF8A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2A9B1D-4F5A-0EAE-4E44-0530A80BF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46869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EAD255-932A-FEFC-DC93-233F80684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122C6C-FF64-AE5B-6545-B330FC619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56A38C-4E2B-FB03-DB8A-9A927D9FA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DF37C9-FAC5-2CC5-622E-FC0288940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882655-EB00-9363-00AA-F2D7E7E69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74247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3001F-7894-4497-297A-AE2A45F33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69D682-F6E8-79D8-DD73-908831F99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195991-30EB-4CFF-FD69-0816F3427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3E0D47-45FC-071B-175A-EB3B9E8BE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2B99-9153-5591-56DA-6122DC767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28487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406CD1-F657-332B-182A-A41B3BC43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A2DAF0-CA13-994C-AB37-B4160B434E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0E7108-D151-84B7-02FB-3EAD902A5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AFC974-BD03-17DB-13AB-BBA8269AA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65F36F-0F16-D0CC-CACF-C2B7584A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6E3E0F-B896-34A9-2765-26BB476C1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31636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C7AAD1-355C-BA3D-7CC6-FA4B95C15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14584D-4AC0-CA3F-1E2E-48F0DBCB0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835EEF-A349-CC84-CB10-35A38CE079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968A200-C672-5290-CCDA-F19AAC2BC4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8384CA6-1603-3F82-E0B7-959E71FC5D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9D10A4-218F-68DC-134A-F8B4DDBF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18EF88F-A740-4092-CFF4-5834C2A28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23216CE-2C7B-FA46-1F32-FF682F39C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69948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A64BAB-F9C8-D915-04D0-35680FD69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106F0C-DB42-A3BD-DF43-87E6C3F99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1FD483F-E05F-488F-A903-D06DC5B58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687EE04-489D-6099-89B8-90EE2FA51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61718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BEA76D8-C96B-DA0E-6B3F-444E7C5D9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83A760F-7586-E24A-9F75-74F3B0BC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B03BCD-C37B-50E8-B957-F9900751E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37947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B0954C-6325-2222-A791-23097BE42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DA2933-0411-579E-9877-845D15C13A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072968-6B0B-D490-E8B1-2160D9B28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882D11-400E-EEAD-5EE1-B204608F0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B70594-D65E-BED8-A15A-1371AD7F0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4A3352-545F-3CD9-2F2F-74C76DC99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02354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3967EA-CF23-0262-152B-F24E04F8D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FF3EB85-A19B-FB4C-8F2B-48A95FA11C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6C3585-6611-1066-AE7F-45A47BA79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7D604F-8425-ED71-97C7-6DC000BB1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24F940-33AB-8197-9CCE-562C18AB5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9796BB-8CA2-7587-006A-F17D7C194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9147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D7A8D21-7074-E101-9B8C-97B3C81F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F02DC9-AAF7-48B4-5077-6F4F2E492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91EF90-A9C3-4FC3-701A-E679F6590F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40266-EDEC-6E45-9C94-297DE2F4105A}" type="datetimeFigureOut">
              <a:rPr kumimoji="1" lang="ko-Kore-KR" altLang="en-US" smtClean="0"/>
              <a:t>2023. 10. 26.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46178B-3B04-E093-467B-AFAF564807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F75630-E66A-42AF-7E40-34D4FE1330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7808D-115D-BC4E-85CB-1A467144485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3409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F78D6C9-B0BC-E04C-A9B7-C5F03F647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18" t="22366" r="49502" b="34632"/>
          <a:stretch/>
        </p:blipFill>
        <p:spPr>
          <a:xfrm rot="16200000">
            <a:off x="1258214" y="-1258214"/>
            <a:ext cx="6874152" cy="939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923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AD31CAB-2213-2660-2E72-E04733A41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1719209" y="-1719210"/>
            <a:ext cx="6876835" cy="10315254"/>
          </a:xfrm>
        </p:spPr>
      </p:pic>
    </p:spTree>
    <p:extLst>
      <p:ext uri="{BB962C8B-B14F-4D97-AF65-F5344CB8AC3E}">
        <p14:creationId xmlns:p14="http://schemas.microsoft.com/office/powerpoint/2010/main" val="1896703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AD31CAB-2213-2660-2E72-E04733A410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1173"/>
            <a:ext cx="4561114" cy="6841672"/>
          </a:xfr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F78D6C9-B0BC-E04C-A9B7-C5F03F6470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18" t="22366" r="49502" b="34632"/>
          <a:stretch/>
        </p:blipFill>
        <p:spPr>
          <a:xfrm>
            <a:off x="7151914" y="0"/>
            <a:ext cx="5040086" cy="688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551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와이드스크린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Jongsuk Choi</dc:creator>
  <cp:lastModifiedBy>Jongsuk Choi</cp:lastModifiedBy>
  <cp:revision>3</cp:revision>
  <cp:lastPrinted>2023-10-26T09:21:18Z</cp:lastPrinted>
  <dcterms:created xsi:type="dcterms:W3CDTF">2023-10-26T09:13:31Z</dcterms:created>
  <dcterms:modified xsi:type="dcterms:W3CDTF">2023-10-26T09:21:21Z</dcterms:modified>
</cp:coreProperties>
</file>

<file path=docProps/thumbnail.jpeg>
</file>